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29" r:id="rId3"/>
    <p:sldId id="299" r:id="rId4"/>
    <p:sldId id="256" r:id="rId5"/>
    <p:sldId id="330" r:id="rId6"/>
    <p:sldId id="301" r:id="rId7"/>
    <p:sldId id="327" r:id="rId8"/>
    <p:sldId id="328" r:id="rId9"/>
    <p:sldId id="331" r:id="rId10"/>
    <p:sldId id="332" r:id="rId11"/>
    <p:sldId id="310" r:id="rId12"/>
    <p:sldId id="297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90" y="-3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lifei\Desktop\Blogging for Profits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027" name="Picture 3" descr="C:\Users\lifei\Desktop\Youtube channel income\image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171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5905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#5 </a:t>
            </a: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Re-optimize Your Video Content Every Month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657350"/>
            <a:ext cx="7924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Each of your top videos should be audited and optimized (if data warrants it) once per quarter.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If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you’re a channel with a back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catalogue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of hundreds of videos, for instance, and you want to focus on the top 200 videos, we recommend reviewing one-third of the greatest hits each month, then track how YouTube and Google re-index them over a several week period, then repeat the process each month.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66800" y="1504950"/>
            <a:ext cx="70866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So B2B </a:t>
            </a: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companies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it’s time to take another look at your YouTube strategy. You may be surprised what is possible in the long tail.</a:t>
            </a: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15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How to make YouTube a part of Successful B2B Marketing Funnel?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371600"/>
            <a:ext cx="7848600" cy="3028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ct val="20000"/>
              </a:spcBef>
            </a:pPr>
            <a:r>
              <a:rPr lang="en-IN" sz="37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With both its long-tail discoverability and potential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to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educate clients about in-depth features, the YouTube platform offers some incredible benefits for B2B companies. </a:t>
            </a:r>
            <a:endParaRPr lang="en-IN" sz="26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And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yet, surprisingly, YouTube is one of the most frequently overlooked social media platforms when it comes to building a successful B2B marketing funnel.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YouTube Long-tail Marketing: The Four S’s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885950"/>
            <a:ext cx="8001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Potential B2B clients find YouTube videos about products, for the most part, because of one of the following factors: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b="1" dirty="0" smtClean="0">
                <a:solidFill>
                  <a:schemeClr val="bg2">
                    <a:lumMod val="25000"/>
                  </a:schemeClr>
                </a:solidFill>
              </a:rPr>
              <a:t>Sharing: They were directed off-platform via a direct link or from the company, the media, a salesperson directly, or a friend or influencer.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b="1" dirty="0" smtClean="0">
                <a:solidFill>
                  <a:schemeClr val="bg2">
                    <a:lumMod val="25000"/>
                  </a:schemeClr>
                </a:solidFill>
              </a:rPr>
              <a:t>Suggesting: They saw the video in the “suggested videos” column on the right-hand side of the page another YouTube video was on</a:t>
            </a:r>
            <a:r>
              <a:rPr lang="en-IN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IN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YouTube Long-tail Marketing: The Four S’s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1145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Searching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: They find them by searching on YouTube or Google.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Subscribing: They subscribe to channels based on their interests and/or personalities, and those channels talked about the products.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#1 Encourage Video Sharing: YouTube &amp; Beyond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03835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take advantage of the YouTube long-tail, what about embedding the videos on your company’s own website and blog?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This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is one of the best ways of driving relevant traffic, and it affirms the YouTube video’s relevance by embedding it within a page chock full of SEO-empowered text.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#2 Boost Suggested CTR with a Great Thumbnail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219075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Your thumbnails can also benefit from a “branding stripe” running the full height of the left-hand side of the image. This is key because it makes them stick out in the suggested videos column.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#3 Understand YouTube and Google Search Factors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B2B marketers must pay close attention to key metrics, such as how long people are watching individual videos and which videos are referring additional views back to the same channel.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#4 YouTube Long-tail Success: Subscriber Growth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It’s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important to encourage your potential client base to subscribe to your YouTube channel in every way you encourage them to follow you on other social media platforms – via your website, email, etc.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And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, importantly, get them to subscribe via clickable links in your videos and descriptions. 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444</Words>
  <Application>Microsoft Office PowerPoint</Application>
  <PresentationFormat>On-screen Show (16:9)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sukhpal kaur</dc:creator>
  <cp:lastModifiedBy>manasvii T</cp:lastModifiedBy>
  <cp:revision>279</cp:revision>
  <dcterms:created xsi:type="dcterms:W3CDTF">2017-04-01T05:57:38Z</dcterms:created>
  <dcterms:modified xsi:type="dcterms:W3CDTF">2017-06-02T19:16:17Z</dcterms:modified>
</cp:coreProperties>
</file>